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1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8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4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0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3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1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9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6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5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28E601-015D-46B3-860E-785736ACBE4A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A56B90F-9F3C-4050-869E-D11A137E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B61B-DBDF-4775-B7FE-F57FC2736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446"/>
            <a:ext cx="12192000" cy="1249960"/>
          </a:xfrm>
        </p:spPr>
        <p:txBody>
          <a:bodyPr/>
          <a:lstStyle/>
          <a:p>
            <a:pPr algn="ctr"/>
            <a:r>
              <a:rPr lang="en-US" dirty="0"/>
              <a:t>ALVAS TRAVEL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44BA3-D77E-4F36-83C3-0AAFA3F66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2" y="1367406"/>
            <a:ext cx="5550715" cy="5210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3E457F-9E4E-456F-8FEB-A8C874CFF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17" y="1367406"/>
            <a:ext cx="5807632" cy="52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2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F9431-3181-44B1-8882-2EAFB8D5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74041"/>
            <a:ext cx="9875520" cy="984308"/>
          </a:xfrm>
        </p:spPr>
        <p:txBody>
          <a:bodyPr/>
          <a:lstStyle/>
          <a:p>
            <a:pPr algn="ctr"/>
            <a:r>
              <a:rPr lang="ru-RU" dirty="0"/>
              <a:t>НОМЕРНОЙ ФОНД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9A0A7-78A3-4B44-98D9-BFF1A78C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412" y="1102183"/>
            <a:ext cx="4527821" cy="2326817"/>
          </a:xfrm>
        </p:spPr>
        <p:txBody>
          <a:bodyPr>
            <a:noAutofit/>
          </a:bodyPr>
          <a:lstStyle/>
          <a:p>
            <a:r>
              <a:rPr lang="ru-RU" sz="1400" b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Категория номера: одноместный</a:t>
            </a:r>
            <a:br>
              <a:rPr lang="ru-RU" sz="1400" dirty="0"/>
            </a:br>
            <a:r>
              <a:rPr lang="ru-RU" sz="1400" b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Кол-во номеров: 52</a:t>
            </a:r>
            <a:br>
              <a:rPr lang="ru-RU" sz="1400" dirty="0"/>
            </a:br>
            <a:r>
              <a:rPr lang="ru-RU" sz="1400" b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Мебель в номере: односпальная кровать, кресло, прикроватные тумбочки</a:t>
            </a:r>
            <a:br>
              <a:rPr lang="ru-RU" sz="1400" dirty="0"/>
            </a:br>
            <a:r>
              <a:rPr lang="ru-RU" sz="1400" b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Оборудование: система общего кондиционирования, телевизор ЖК, мини-холодильник, телефон, электрочайник, набор посуды</a:t>
            </a:r>
            <a:br>
              <a:rPr lang="ru-RU" sz="1400" dirty="0"/>
            </a:br>
            <a:r>
              <a:rPr lang="ru-RU" sz="1400" b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Санузел оборудован душем</a:t>
            </a:r>
            <a:br>
              <a:rPr lang="ru-RU" sz="1400" dirty="0"/>
            </a:br>
            <a:r>
              <a:rPr lang="ru-RU" sz="1400" b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 номере – балкон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C8205-4788-43D7-A19F-82D7E52E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8" y="1020390"/>
            <a:ext cx="4304678" cy="2570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BD5414-7DDF-4E1A-B437-C8F139237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8" y="3682768"/>
            <a:ext cx="4304678" cy="2817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C5D138-B439-422C-BAC0-C8E6FE283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93" y="3682768"/>
            <a:ext cx="4655540" cy="28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1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B7F448-723F-45C0-A308-5405B552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460" y="467272"/>
            <a:ext cx="4832058" cy="2734810"/>
          </a:xfrm>
        </p:spPr>
        <p:txBody>
          <a:bodyPr>
            <a:normAutofit/>
          </a:bodyPr>
          <a:lstStyle/>
          <a:p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Категория номера: однокомнатный двухместный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Кол-во номеров: 52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Мебель в номере: односпальная кровать, кресло, прикроватные тумбочки, сервант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Оборудование: телевизор ЖК, мини-холодильник, телефон, электрочайник, набор посуды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Санузел оборудован душем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 номере – балкон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Ежедневный сервис: уборка номера, смена постельного белья, смена полотенец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Основных мест – 2, Доп. мест – 2 (кресло-кровать)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2D3C8B-9556-4BCE-B377-FA95A069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2" y="335560"/>
            <a:ext cx="4594372" cy="29982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36768-B154-409A-961D-A00145B52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1" y="3447188"/>
            <a:ext cx="4594371" cy="30752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D832C5-BF3D-486A-98E6-5EC8AA961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51" y="3447188"/>
            <a:ext cx="4832058" cy="30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0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DBF401-A6CF-4CF9-8C43-985A8A46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986" y="488658"/>
            <a:ext cx="4756558" cy="2824993"/>
          </a:xfrm>
        </p:spPr>
        <p:txBody>
          <a:bodyPr>
            <a:normAutofit/>
          </a:bodyPr>
          <a:lstStyle/>
          <a:p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Категория номера: двухкомнатный двухместный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Кол-во номеров: 83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Мебель в номере: 2 кровати, кресло, прикроватные тумбочки, сервант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Оборудование: телевизор ЖК, мини-холодильник, телефон, электрочайник, набор посуды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Санузел оборудован душем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 номере – балкон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Ежедневный сервис: уборка номера, смена постельного белья, смена полотенец</a:t>
            </a:r>
            <a:br>
              <a:rPr lang="ru-RU" sz="1400" dirty="0"/>
            </a:br>
            <a:r>
              <a:rPr lang="ru-RU" sz="1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Основных мест – 2, Доп. мест – 2 (кресло-кровать)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6BF138-C1C4-408E-9C9F-A4A9BE77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1" y="399604"/>
            <a:ext cx="4568909" cy="29140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810AA8-6DB7-4824-833F-1688CAB65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7" y="3429000"/>
            <a:ext cx="4568910" cy="3035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F83BA3-BCE2-44E0-A8D5-88F9D3DAE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25" y="3429000"/>
            <a:ext cx="4815281" cy="30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EE49A3-C709-430E-A244-E3C0614A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70" y="1350629"/>
            <a:ext cx="6099922" cy="4169328"/>
          </a:xfrm>
        </p:spPr>
        <p:txBody>
          <a:bodyPr>
            <a:normAutofit fontScale="92500" lnSpcReduction="10000"/>
          </a:bodyPr>
          <a:lstStyle/>
          <a:p>
            <a:r>
              <a:rPr lang="ru-RU" sz="19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 пансионате предусмотрено трехразовое питание по разнообразному меню, которое включено в стоимость путевки. Каждого отдыхающего ожидает богатый рацион и качественные вкусные первые, вторые блюда, десерты и фрукты.</a:t>
            </a:r>
            <a:br>
              <a:rPr lang="ru-RU" sz="1900" dirty="0"/>
            </a:br>
            <a:r>
              <a:rPr lang="ru-RU" sz="19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Обслуживание отдыхающих производится в ресторане, официантами. Питание в пансионате организовано в двух обеденных залах просторного и светлого ресторана, вместимостью 600 мест.</a:t>
            </a:r>
            <a:br>
              <a:rPr lang="ru-RU" sz="1900" dirty="0"/>
            </a:br>
            <a:r>
              <a:rPr lang="ru-RU" sz="19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 санаторий принимаются маленькие дети, хотя диетическое питание здесь не предусмотрено. На завтрак, обед и ужин все отдыхающие пансионата собираются в просторной столовой с сервированными по-домашнему столиками. Доброжелательные официанты, вкусные разнообразные блюда сделают прием пищи приятным и полезным.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0BEA5-928D-4741-B336-F7D825CF2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8" y="1350628"/>
            <a:ext cx="5160453" cy="4733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484BA1-F7D4-489F-8427-3C67E8E3CF6F}"/>
              </a:ext>
            </a:extLst>
          </p:cNvPr>
          <p:cNvSpPr txBox="1"/>
          <p:nvPr/>
        </p:nvSpPr>
        <p:spPr>
          <a:xfrm>
            <a:off x="437898" y="318782"/>
            <a:ext cx="11239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1"/>
                </a:solidFill>
              </a:rPr>
              <a:t>РЕСТОРАН</a:t>
            </a:r>
          </a:p>
        </p:txBody>
      </p:sp>
    </p:spTree>
    <p:extLst>
      <p:ext uri="{BB962C8B-B14F-4D97-AF65-F5344CB8AC3E}">
        <p14:creationId xmlns:p14="http://schemas.microsoft.com/office/powerpoint/2010/main" val="287187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89BFE-82C2-46E6-B221-4A2718F0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44679"/>
            <a:ext cx="9875520" cy="1034642"/>
          </a:xfrm>
        </p:spPr>
        <p:txBody>
          <a:bodyPr/>
          <a:lstStyle/>
          <a:p>
            <a:pPr algn="ctr"/>
            <a:r>
              <a:rPr lang="ru-RU" dirty="0"/>
              <a:t>Спортивный комплекс и бассейн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E5279-0D22-4E45-BAA7-10D62899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811" y="1132513"/>
            <a:ext cx="4496499" cy="5108895"/>
          </a:xfrm>
        </p:spPr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Водно-оздоровительный комплекс, в котором расположены два бассейна — спортивный и оздоровительный, теннисные корты — для большого и настольного тенниса, массажные кабинеты, сауна и солярий. В спортивно-оздоровительном комплексе также есть: Финская сауна, Римская баня,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Фитобочка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7D94AC-FB3F-4606-9068-36A9377E9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" y="1101053"/>
            <a:ext cx="3637853" cy="26593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F3B32D-64F9-485D-ADB4-F5FE45187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06" y="1103849"/>
            <a:ext cx="3422706" cy="26565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F03D77-CBD5-4FFF-AF5B-2907488D0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" y="3825510"/>
            <a:ext cx="3637852" cy="26593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B18D78-C347-4553-B149-8A6BC44B1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06" y="3831104"/>
            <a:ext cx="3422704" cy="26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4D3760-1DE8-4815-A9D4-519693552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2980" y="671120"/>
            <a:ext cx="4405346" cy="4420997"/>
          </a:xfrm>
        </p:spPr>
        <p:txBody>
          <a:bodyPr>
            <a:noAutofit/>
          </a:bodyPr>
          <a:lstStyle/>
          <a:p>
            <a:r>
              <a:rPr lang="ru-RU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 спорткомплексе пансионата, в котором расположены два бассейна — спортивный и оздоровительный, спортивный зал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теннисные корты — для большого и настольного тенниса, массажные кабинеты, сауна и солярий.</a:t>
            </a:r>
            <a:br>
              <a:rPr lang="ru-RU" sz="1600" dirty="0"/>
            </a:br>
            <a:r>
              <a:rPr lang="ru-RU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В одном из бассейнов устроены гейзеры и водная горка.</a:t>
            </a:r>
            <a:br>
              <a:rPr lang="ru-RU" sz="1600" dirty="0"/>
            </a:br>
            <a:r>
              <a:rPr lang="ru-RU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Для людей с ограниченными возможностями для спуска в бассейн оборудовано специальное подъемное устройство.</a:t>
            </a:r>
            <a:br>
              <a:rPr lang="ru-RU" sz="1600" dirty="0"/>
            </a:br>
            <a:r>
              <a:rPr lang="ru-RU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Архитекторы и строители сделали все возможное, чтобы посетителям пансионата было удобно и комфортно в любую погоду: комплекс сооружен в непосредственной близости со спальным корпусом и соединен с ним арочным стеклянным переходом на уровне 2 этажа.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AF022F-B79E-4A34-B582-DB93B0372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402671"/>
            <a:ext cx="3431097" cy="2740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D6B26-CC87-4128-9A1B-E813C34E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3347207"/>
            <a:ext cx="3431097" cy="29697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7A2000-E8E7-46E3-81ED-5182E04C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9" y="402671"/>
            <a:ext cx="3431096" cy="27408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E0AB62-8190-4118-99B8-6EC7F2A87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9" y="3347207"/>
            <a:ext cx="3481430" cy="29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0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B8B40A-80D9-41A8-9D8F-FE638FBE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2" y="415255"/>
            <a:ext cx="4513277" cy="30137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F0872E-5D33-4892-914F-AC45ABFCD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1" y="3582230"/>
            <a:ext cx="4513277" cy="28605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D60840-6206-4B6A-AC62-3726839EF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255"/>
            <a:ext cx="5324038" cy="30137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4409C3-CC5F-4A5D-8777-2DAC1D8EB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2230"/>
            <a:ext cx="5324038" cy="28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ACAD9-9CE2-486B-BFA9-BEFDD151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086" y="2924960"/>
            <a:ext cx="4819056" cy="3693953"/>
          </a:xfrm>
        </p:spPr>
        <p:txBody>
          <a:bodyPr>
            <a:normAutofit/>
          </a:bodyPr>
          <a:lstStyle/>
          <a:p>
            <a:r>
              <a:rPr lang="ru-RU" sz="3600" dirty="0"/>
              <a:t>Телефоны</a:t>
            </a:r>
            <a:br>
              <a:rPr lang="ru-RU" sz="3600" dirty="0"/>
            </a:br>
            <a:r>
              <a:rPr lang="ru-RU" sz="3600" dirty="0"/>
              <a:t>Отдела бронирования:</a:t>
            </a:r>
            <a:br>
              <a:rPr lang="ru-RU" sz="3600" dirty="0"/>
            </a:br>
            <a:br>
              <a:rPr lang="ru-RU" sz="36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+7(929) 989-31-24 – Алексей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+7(985) 466-38-00 – Василий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+7(903) 761-00-12 – Василий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B98825-957E-456D-996A-37059A900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8" y="287322"/>
            <a:ext cx="6821228" cy="6331592"/>
          </a:xfrm>
        </p:spPr>
      </p:pic>
    </p:spTree>
    <p:extLst>
      <p:ext uri="{BB962C8B-B14F-4D97-AF65-F5344CB8AC3E}">
        <p14:creationId xmlns:p14="http://schemas.microsoft.com/office/powerpoint/2010/main" val="4662084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45</TotalTime>
  <Words>478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Roboto</vt:lpstr>
      <vt:lpstr>Базис</vt:lpstr>
      <vt:lpstr>ALVAS TRAVEL</vt:lpstr>
      <vt:lpstr>НОМЕРНОЙ ФОНД</vt:lpstr>
      <vt:lpstr>Презентация PowerPoint</vt:lpstr>
      <vt:lpstr>Презентация PowerPoint</vt:lpstr>
      <vt:lpstr>Презентация PowerPoint</vt:lpstr>
      <vt:lpstr>Спортивный комплекс и бассейн</vt:lpstr>
      <vt:lpstr>Презентация PowerPoint</vt:lpstr>
      <vt:lpstr>Презентация PowerPoint</vt:lpstr>
      <vt:lpstr>Телефоны Отдела бронирования:  +7(929) 989-31-24 – Алексей +7(985) 466-38-00 – Василий +7(903) 761-00-12 – Василий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ALVAS TRAVEL</dc:title>
  <dc:creator>Василий Синюков</dc:creator>
  <cp:lastModifiedBy>Василий Синюков</cp:lastModifiedBy>
  <cp:revision>8</cp:revision>
  <dcterms:created xsi:type="dcterms:W3CDTF">2022-10-04T09:52:03Z</dcterms:created>
  <dcterms:modified xsi:type="dcterms:W3CDTF">2022-10-04T10:49:08Z</dcterms:modified>
</cp:coreProperties>
</file>