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C0AF-F648-4864-938E-436F740709D4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8321-E38D-48CA-B4BC-19CA38C5FC6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23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C0AF-F648-4864-938E-436F740709D4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8321-E38D-48CA-B4BC-19CA38C5F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2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C0AF-F648-4864-938E-436F740709D4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8321-E38D-48CA-B4BC-19CA38C5F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922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C0AF-F648-4864-938E-436F740709D4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8321-E38D-48CA-B4BC-19CA38C5FC6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3091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C0AF-F648-4864-938E-436F740709D4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8321-E38D-48CA-B4BC-19CA38C5F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143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C0AF-F648-4864-938E-436F740709D4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8321-E38D-48CA-B4BC-19CA38C5FC6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5577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C0AF-F648-4864-938E-436F740709D4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8321-E38D-48CA-B4BC-19CA38C5F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732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C0AF-F648-4864-938E-436F740709D4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8321-E38D-48CA-B4BC-19CA38C5F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853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C0AF-F648-4864-938E-436F740709D4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8321-E38D-48CA-B4BC-19CA38C5F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61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C0AF-F648-4864-938E-436F740709D4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8321-E38D-48CA-B4BC-19CA38C5F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91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C0AF-F648-4864-938E-436F740709D4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8321-E38D-48CA-B4BC-19CA38C5F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45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C0AF-F648-4864-938E-436F740709D4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8321-E38D-48CA-B4BC-19CA38C5F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74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C0AF-F648-4864-938E-436F740709D4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8321-E38D-48CA-B4BC-19CA38C5F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01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C0AF-F648-4864-938E-436F740709D4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8321-E38D-48CA-B4BC-19CA38C5F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48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C0AF-F648-4864-938E-436F740709D4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8321-E38D-48CA-B4BC-19CA38C5F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44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C0AF-F648-4864-938E-436F740709D4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8321-E38D-48CA-B4BC-19CA38C5F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93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C0AF-F648-4864-938E-436F740709D4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8321-E38D-48CA-B4BC-19CA38C5F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784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F0DC0AF-F648-4864-938E-436F740709D4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BC8321-E38D-48CA-B4BC-19CA38C5F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837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5AC5ED-A0FE-4871-B2C6-9051DC9A3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269845"/>
            <a:ext cx="12192000" cy="1445703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ALVAS TRAVEL</a:t>
            </a:r>
            <a:endParaRPr lang="ru-RU" sz="8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C478FA-A6CD-4CD5-9CAA-EA7FBEDE4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17491"/>
            <a:ext cx="5905849" cy="43706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870C4D-6321-46C4-B05B-51BECBD62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50" y="2217491"/>
            <a:ext cx="6286150" cy="437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98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327F2-F77D-46FB-BFA2-A871AACE2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556"/>
            <a:ext cx="12192000" cy="1507067"/>
          </a:xfrm>
        </p:spPr>
        <p:txBody>
          <a:bodyPr/>
          <a:lstStyle/>
          <a:p>
            <a:pPr algn="ctr"/>
            <a:r>
              <a:rPr lang="ru-RU" dirty="0"/>
              <a:t>НОМЕРНОЙ ФОНД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C2CAE7-9037-474B-BB13-0ABB73426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116" y="1540624"/>
            <a:ext cx="7250884" cy="2939098"/>
          </a:xfrm>
        </p:spPr>
        <p:txBody>
          <a:bodyPr/>
          <a:lstStyle/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Roboto" panose="020B0604020202020204" pitchFamily="2" charset="0"/>
              </a:rPr>
              <a:t>Номер “Стандарт”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Roboto" panose="020B0604020202020204" pitchFamily="2" charset="0"/>
              </a:rPr>
              <a:t>Уютный номер для размещения одного или двух человек (всего 60 номеров). На втором этаже жилого корпуса есть стандартные номера с тремя односпальными кроватями для размещения 3 гостей (всего 29 номеров). Площадь номера 15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B0604020202020204" pitchFamily="2" charset="0"/>
              </a:rPr>
              <a:t>кв.м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B0604020202020204" pitchFamily="2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3074DD-5B9B-400F-87FF-CBFD5DDEF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0623"/>
            <a:ext cx="4256116" cy="24605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1BC79A-8C0F-4A54-84C0-496137E6F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909" y="4120343"/>
            <a:ext cx="4345548" cy="27041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101FA86-06A9-4263-9CE3-4529ECA33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20342"/>
            <a:ext cx="5111692" cy="270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4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42870B0-301F-4E78-97F8-2304981C4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954" y="685800"/>
            <a:ext cx="6823045" cy="4204982"/>
          </a:xfrm>
        </p:spPr>
        <p:txBody>
          <a:bodyPr/>
          <a:lstStyle/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Номер “Люкс”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Комфортабельный двухкомнатный номер для семейного отдыха с гостиной и спальней. В номере есть двуспальная кровать (180х200), мягкая мебель для отдыха, телевизор, собственный уединенный балкон. Площадь номера 35 м2 .Всего номеров 18. Расположение – 1 - 4 этаж жилого корпуса.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710432-B04C-49AD-AEFE-E78017387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6" y="831005"/>
            <a:ext cx="5259948" cy="405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6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44ADC44-45F1-4BA2-831F-FBA4C1C7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9197" y="113098"/>
            <a:ext cx="6283353" cy="3922007"/>
          </a:xfrm>
        </p:spPr>
        <p:txBody>
          <a:bodyPr>
            <a:normAutofit/>
          </a:bodyPr>
          <a:lstStyle/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Номер “Люкс-комфорт”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Комфортабельный двухкомнатный номер, расположенный на 5 этаже жилого корпуса со стилистическими нотками для семейного отдыха с гостиной и уютной спальней. В номере есть двуспальная кровать (180х200), мягкая мебель для отдыха, телевизор, собственный уединенный балкон. Площадь номера 35 м2. Всего таких номеров 15. Расположение – 5 этаж жилого корпуса.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EFF0CE-502C-4079-9798-8B335E191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74" y="113098"/>
            <a:ext cx="4924388" cy="26888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398427-911A-4C9B-93E6-05964F0CC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73" y="3003754"/>
            <a:ext cx="4924387" cy="26084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021818-2B62-495A-8C81-B132946B2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476" y="3658097"/>
            <a:ext cx="5953388" cy="289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93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C3D309-FACE-4544-B760-6D31146E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501"/>
            <a:ext cx="12192000" cy="1141681"/>
          </a:xfrm>
        </p:spPr>
        <p:txBody>
          <a:bodyPr/>
          <a:lstStyle/>
          <a:p>
            <a:pPr algn="ctr"/>
            <a:r>
              <a:rPr lang="ru-RU" dirty="0"/>
              <a:t>МАЛАЯ АУДИТОРИЯ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58071A-17E6-4870-9710-C4B07DC27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0379" y="1759592"/>
            <a:ext cx="5401621" cy="4733488"/>
          </a:xfrm>
        </p:spPr>
        <p:txBody>
          <a:bodyPr>
            <a:normAutofit/>
          </a:bodyPr>
          <a:lstStyle/>
          <a:p>
            <a:pPr algn="l"/>
            <a:r>
              <a:rPr lang="ru-RU" b="1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Использование для: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Проведение заседаний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Деловых переговоров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Семинаров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Деловых конфиденциальных встреч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Совещаний</a:t>
            </a:r>
          </a:p>
          <a:p>
            <a:pPr algn="l"/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Количество аудиторий: 4</a:t>
            </a:r>
            <a:b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Вместимость: 25 человек</a:t>
            </a:r>
            <a:b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Вариант рассадки: п-образная</a:t>
            </a:r>
            <a:b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Оборудование: 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флипчарт</a:t>
            </a:r>
            <a:b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Расположение: 2-5 этаж жилого корпуса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A401B7-C3FA-4E02-8E34-30ACF5A17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84" y="1304953"/>
            <a:ext cx="6068261" cy="496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7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63928-6006-4CFA-90F1-3B54327A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69"/>
            <a:ext cx="12192000" cy="915177"/>
          </a:xfrm>
        </p:spPr>
        <p:txBody>
          <a:bodyPr/>
          <a:lstStyle/>
          <a:p>
            <a:pPr algn="ctr"/>
            <a:r>
              <a:rPr lang="ru-RU" dirty="0"/>
              <a:t>АУДИТОРИЯ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5F0E2B-6F97-4857-9699-0DF0E0FB6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7645" y="1098956"/>
            <a:ext cx="6434355" cy="3680282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Проведение конференций,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Презентаций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Собраний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Тренингов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Организации мероприятий танцевальных групп</a:t>
            </a:r>
          </a:p>
          <a:p>
            <a:pPr algn="l"/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Количество аудиторий — 1</a:t>
            </a:r>
            <a:b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Вместимость — 50  человек( 96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м.кв</a:t>
            </a: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, покрытие пола ламинат)</a:t>
            </a:r>
            <a:b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Вариант рассадки – п-образная, .</a:t>
            </a:r>
            <a:b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Оборудование – зеркала,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флипчарт</a:t>
            </a:r>
            <a:b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Расположение — 1 этаж ресторанного комплекса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4E6AC5-2D35-4088-881D-AC7ACB401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" y="1098956"/>
            <a:ext cx="5570290" cy="547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37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4CEB58-E3B2-4986-9CBC-5CF50447E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85410"/>
          </a:xfrm>
        </p:spPr>
        <p:txBody>
          <a:bodyPr/>
          <a:lstStyle/>
          <a:p>
            <a:pPr algn="ctr"/>
            <a:r>
              <a:rPr lang="ru-RU" dirty="0"/>
              <a:t>ДИСКОЗАЛ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61B097-74EA-4999-82C5-9E96212DD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0884" y="1249959"/>
            <a:ext cx="4672668" cy="4744439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Проведение конференций,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Презентаций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Собраний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Тренингов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Организации мероприятий танцевальных групп</a:t>
            </a:r>
          </a:p>
          <a:p>
            <a:pPr algn="l"/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Количество аудиторий — 1</a:t>
            </a:r>
            <a:b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Вместимость — 120 человек(200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м.кв</a:t>
            </a: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, покрытие пола керамогранит)</a:t>
            </a:r>
            <a:b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Вариант рассадки – п-образная, театральная.</a:t>
            </a:r>
            <a:b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Оборудование – 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флипчарт</a:t>
            </a: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, световое оборудование, микшер, лазерная установка, стробоскоп.</a:t>
            </a:r>
            <a:b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Расположение — 1 этаж ресторанного комплекса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3A65E1-82C2-45D0-B683-4D883BFA3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9" y="1249959"/>
            <a:ext cx="6903021" cy="542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45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0BE5E-E366-413D-954F-AD56C9B0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73122"/>
          </a:xfrm>
        </p:spPr>
        <p:txBody>
          <a:bodyPr/>
          <a:lstStyle/>
          <a:p>
            <a:pPr algn="ctr"/>
            <a:r>
              <a:rPr lang="ru-RU" dirty="0"/>
              <a:t>КИНО-КОНЦЕРТНЫЙ ЗАЛ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F63B93-EE80-4365-BA7F-33AD33E13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6213" y="1224794"/>
            <a:ext cx="5082840" cy="5163424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Проведение конференций,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Презентаций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Собраний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Тренингов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Организации мероприятий танцевальных групп</a:t>
            </a:r>
          </a:p>
          <a:p>
            <a:pPr algn="l"/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Количество аудиторий — 1</a:t>
            </a:r>
            <a:b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Вместимость — 280 посадочных мест</a:t>
            </a:r>
            <a:b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Вариант рассадки – театральная.</a:t>
            </a:r>
            <a:b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Оборудование – 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флипчарт,световое</a:t>
            </a: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оборудование.</a:t>
            </a:r>
            <a:b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r>
              <a:rPr lang="ru-RU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Расположение — 1 этаж ресторанного комплекса.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228623-A85E-41B9-98F2-A32B8A7C7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6" y="973123"/>
            <a:ext cx="6575850" cy="25984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6E8837-6281-4FA7-BE1F-38B80B264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5" y="3789798"/>
            <a:ext cx="6575849" cy="259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05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4750C-56F4-435F-9FFC-0E3E9CEAF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8639" y="3128368"/>
            <a:ext cx="5363362" cy="1032572"/>
          </a:xfrm>
        </p:spPr>
        <p:txBody>
          <a:bodyPr>
            <a:normAutofit fontScale="90000"/>
          </a:bodyPr>
          <a:lstStyle/>
          <a:p>
            <a:r>
              <a:rPr lang="ru-RU" dirty="0"/>
              <a:t>Телефоны</a:t>
            </a:r>
            <a:br>
              <a:rPr lang="ru-RU" dirty="0"/>
            </a:br>
            <a:r>
              <a:rPr lang="ru-RU" dirty="0"/>
              <a:t>Отдела бронирования: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F364A0-C749-4833-B8B6-BF903F6E0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8639" y="4521666"/>
            <a:ext cx="5363361" cy="1694576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+7 (929) 989-31-24 – Алексей</a:t>
            </a:r>
          </a:p>
          <a:p>
            <a:r>
              <a:rPr lang="ru-RU" dirty="0">
                <a:solidFill>
                  <a:schemeClr val="bg1"/>
                </a:solidFill>
              </a:rPr>
              <a:t>+ 7 (985) 466-38-00 – Василий</a:t>
            </a:r>
          </a:p>
          <a:p>
            <a:r>
              <a:rPr lang="ru-RU" dirty="0">
                <a:solidFill>
                  <a:schemeClr val="bg1"/>
                </a:solidFill>
              </a:rPr>
              <a:t>+7 (903) 761-00-12 - Василий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95F5D6-9042-428A-AE8C-78C661032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86" y="-54528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2689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22</TotalTime>
  <Words>385</Words>
  <Application>Microsoft Office PowerPoint</Application>
  <PresentationFormat>Широкоэкранный</PresentationFormat>
  <Paragraphs>41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Roboto</vt:lpstr>
      <vt:lpstr>Wingdings 3</vt:lpstr>
      <vt:lpstr>Сектор</vt:lpstr>
      <vt:lpstr>Презентация PowerPoint</vt:lpstr>
      <vt:lpstr>НОМЕРНОЙ ФОНД</vt:lpstr>
      <vt:lpstr>Презентация PowerPoint</vt:lpstr>
      <vt:lpstr>Презентация PowerPoint</vt:lpstr>
      <vt:lpstr>МАЛАЯ АУДИТОРИЯ</vt:lpstr>
      <vt:lpstr>АУДИТОРИЯ</vt:lpstr>
      <vt:lpstr>ДИСКОЗАЛ</vt:lpstr>
      <vt:lpstr>КИНО-КОНЦЕРТНЫЙ ЗАЛ</vt:lpstr>
      <vt:lpstr>Телефоны Отдела бронирования: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Василий Синюков</dc:creator>
  <cp:lastModifiedBy>Василий Синюков</cp:lastModifiedBy>
  <cp:revision>3</cp:revision>
  <dcterms:created xsi:type="dcterms:W3CDTF">2022-10-03T10:58:26Z</dcterms:created>
  <dcterms:modified xsi:type="dcterms:W3CDTF">2022-10-03T11:21:17Z</dcterms:modified>
</cp:coreProperties>
</file>