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9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96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23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5292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3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69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2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6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8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6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52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2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82DE-3865-444F-9CB5-B31049E1576D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3A906FB-B944-45A6-8304-13823D93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7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09C73-9C69-4DC9-8C58-1AD630E04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1" y="1581164"/>
            <a:ext cx="7672443" cy="4801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5DE704-83B0-4F9D-A927-D48BE0638178}"/>
              </a:ext>
            </a:extLst>
          </p:cNvPr>
          <p:cNvSpPr txBox="1"/>
          <p:nvPr/>
        </p:nvSpPr>
        <p:spPr>
          <a:xfrm flipH="1">
            <a:off x="4208014" y="2947386"/>
            <a:ext cx="150032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ALVAS TRAVEL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F036BAA-85C5-43FC-84AA-7B67B2F59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29" y="195079"/>
            <a:ext cx="7766936" cy="994529"/>
          </a:xfrm>
        </p:spPr>
        <p:txBody>
          <a:bodyPr/>
          <a:lstStyle/>
          <a:p>
            <a:pPr algn="ctr"/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ALVAS TRAVEL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27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C41EA-DAC5-45E0-8F5D-BC6FAF11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132" y="106532"/>
            <a:ext cx="5438849" cy="784194"/>
          </a:xfrm>
        </p:spPr>
        <p:txBody>
          <a:bodyPr/>
          <a:lstStyle/>
          <a:p>
            <a:r>
              <a:rPr lang="ru-RU" dirty="0"/>
              <a:t>ИНФОРМАЦИЯ ОБ ОТЕЛЕ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4D3045-32BA-4964-BA68-CF3FB209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744" y="766795"/>
            <a:ext cx="4080565" cy="2889681"/>
          </a:xfrm>
        </p:spPr>
        <p:txBody>
          <a:bodyPr/>
          <a:lstStyle/>
          <a:p>
            <a:pPr algn="ctr" fontAlgn="base"/>
            <a:r>
              <a:rPr lang="ru-RU" b="1" dirty="0">
                <a:solidFill>
                  <a:srgbClr val="363636"/>
                </a:solidFill>
                <a:latin typeface="Open Sans" panose="020B0604020202020204" pitchFamily="34" charset="0"/>
              </a:rPr>
              <a:t>Г</a:t>
            </a:r>
            <a:r>
              <a:rPr lang="ru-RU" b="1" i="0" dirty="0">
                <a:solidFill>
                  <a:srgbClr val="363636"/>
                </a:solidFill>
                <a:effectLst/>
                <a:latin typeface="Open Sans" panose="020B0604020202020204" pitchFamily="34" charset="0"/>
              </a:rPr>
              <a:t>остиница Наро-Фоминск</a:t>
            </a:r>
          </a:p>
          <a:p>
            <a:pPr algn="ctr" fontAlgn="base"/>
            <a:r>
              <a:rPr lang="ru-RU" sz="16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Изысканный отель с интерьером, выполненным в классическом европейском стиле. Наша гостиница расположена в с. </a:t>
            </a:r>
            <a:r>
              <a:rPr lang="ru-RU" sz="1600" b="0" i="0" dirty="0" err="1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Атепцево</a:t>
            </a:r>
            <a:r>
              <a:rPr lang="ru-RU" sz="16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, в 10 минутах езды от Наро-Фоминска, и в 30-40 минутах от Международного Аэропорта Внуково. Отель подходит как для деловых поездок, так и для проведения досуга. 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EDE616-14BC-427B-99ED-5D265CAA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" y="766795"/>
            <a:ext cx="3983095" cy="33435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269E59-2820-4A0A-AC39-B8F164535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02" y="3515557"/>
            <a:ext cx="4492101" cy="32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7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DB9F4-52EC-4153-B95C-7157F923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108" y="67871"/>
            <a:ext cx="4580878" cy="890726"/>
          </a:xfrm>
        </p:spPr>
        <p:txBody>
          <a:bodyPr>
            <a:normAutofit/>
          </a:bodyPr>
          <a:lstStyle/>
          <a:p>
            <a:pPr algn="r"/>
            <a:r>
              <a:rPr lang="ru-RU" sz="4000" i="1" u="sng" dirty="0"/>
              <a:t>НОМЕРНОЙ ФОНД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6E44F9C-B30D-4414-AC44-C9C7B01DE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123" y="1026467"/>
            <a:ext cx="4826289" cy="2402533"/>
          </a:xfrm>
        </p:spPr>
        <p:txBody>
          <a:bodyPr/>
          <a:lstStyle/>
          <a:p>
            <a:r>
              <a:rPr lang="ru-RU" b="0" i="0" dirty="0">
                <a:solidFill>
                  <a:srgbClr val="282828"/>
                </a:solidFill>
                <a:effectLst/>
                <a:latin typeface="PT Sans" panose="020B0604020202020204" pitchFamily="34" charset="-52"/>
              </a:rPr>
              <a:t>В нашем отеле 46 комфортабельных номеров от стандартных одноместных до номеров категории Люкс. В каждом номере предусмотрено спутниковое телевидение, телефон, фен, необходимые банные принадлежности. В отеле созданы все условия для спокойного, комфортного отдыха.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A35CB-F9FE-47E2-85A7-45873534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" y="181349"/>
            <a:ext cx="4580878" cy="3203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887372-743F-48E4-8731-99DA54019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88" y="3496870"/>
            <a:ext cx="4373527" cy="33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D194B-DAEC-41BB-89B4-954EAA1E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38" y="139083"/>
            <a:ext cx="8596668" cy="3935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0" u="sng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anose="020B0503020203020204" pitchFamily="34" charset="-52"/>
              </a:rPr>
              <a:t>Спортивный комплекс «Зодиак» 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6E3335-EB8F-4900-BDF9-B1B46240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532662"/>
            <a:ext cx="9099610" cy="3622088"/>
          </a:xfrm>
        </p:spPr>
        <p:txBody>
          <a:bodyPr>
            <a:normAutofit fontScale="70000" lnSpcReduction="20000"/>
          </a:bodyPr>
          <a:lstStyle/>
          <a:p>
            <a:pPr algn="l" fontAlgn="base"/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Спортивный комплекс со стадионом </a:t>
            </a:r>
            <a:r>
              <a:rPr lang="ru-RU" sz="1300" b="1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«Зодиак»</a:t>
            </a: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 идеально подходит для проведения разнообразных спортивных соревнований, турниров, а также деловых и праздничных мероприятий. Зал имеет специальное спортивное напольное покрытие, помещение оборудовано инвентарем для нескольких видов спорта.</a:t>
            </a:r>
          </a:p>
          <a:p>
            <a:pPr algn="l" fontAlgn="base"/>
            <a:r>
              <a:rPr lang="ru-RU" sz="1300" b="1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Доступные виды спорта: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Бокс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Волейбол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Баскетбол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Большой теннис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Гимнастика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Бадминтон</a:t>
            </a:r>
          </a:p>
          <a:p>
            <a:pPr algn="l" fontAlgn="base"/>
            <a:r>
              <a:rPr lang="ru-RU" sz="1300" b="1" i="0" dirty="0">
                <a:solidFill>
                  <a:srgbClr val="303030"/>
                </a:solidFill>
                <a:effectLst/>
                <a:latin typeface="Open Sans" panose="020B0606030504020204" pitchFamily="34" charset="0"/>
              </a:rPr>
              <a:t>В состав комплекса входят:</a:t>
            </a:r>
            <a:endParaRPr lang="ru-RU" sz="1300" b="0" i="0" dirty="0">
              <a:solidFill>
                <a:srgbClr val="282828"/>
              </a:solidFill>
              <a:effectLst/>
              <a:latin typeface="PT Sans" panose="020B0503020203020204" pitchFamily="34" charset="-52"/>
            </a:endParaRPr>
          </a:p>
          <a:p>
            <a:pPr algn="l" fontAlgn="base">
              <a:buFont typeface="+mj-lt"/>
              <a:buAutoNum type="arabicPeriod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Тренажерный зал, с современным оснащение (полный спектр </a:t>
            </a:r>
            <a:r>
              <a:rPr lang="ru-RU" sz="1300" b="0" i="0" dirty="0" err="1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кардио</a:t>
            </a: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 и силовых тренажеров) имеется зона силовой подготовки лиц с ограниченными возможностями + комната для групповых занятий + настольный теннис (общая площадь 150 кв. м)</a:t>
            </a:r>
          </a:p>
          <a:p>
            <a:pPr algn="l" fontAlgn="base">
              <a:buFont typeface="+mj-lt"/>
              <a:buAutoNum type="arabicPeriod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Универсальный спортивный зал (1650 </a:t>
            </a:r>
            <a:r>
              <a:rPr lang="ru-RU" sz="1300" b="0" i="0" dirty="0" err="1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кв.м</a:t>
            </a: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.) идеально подходит для проведения разнообразных спортивных соревнований, турниров, а также деловых и праздничных мероприятий.</a:t>
            </a:r>
            <a:b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</a:b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Зал имеет специальное спортивное напольное покрытие, помещение оборудовано инвентарем для нескольких видов спорта.</a:t>
            </a:r>
          </a:p>
          <a:p>
            <a:pPr algn="l" fontAlgn="base">
              <a:buFont typeface="+mj-lt"/>
              <a:buAutoNum type="arabicPeriod"/>
            </a:pP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Футбольное поле (100*60 м.) с синтетическим покрытием, имеет отдельное освещение.</a:t>
            </a:r>
            <a:b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</a:br>
            <a:r>
              <a:rPr lang="ru-RU" sz="13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Оснащено стандартной разметкой и ограждающими сетками. Также имеются зрительские трибуны, тренерская комната, раздевалки.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14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7DA8D-D9F8-4FDD-BC2C-4CF4F5A5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48186" cy="624396"/>
          </a:xfrm>
        </p:spPr>
        <p:txBody>
          <a:bodyPr>
            <a:normAutofit/>
          </a:bodyPr>
          <a:lstStyle/>
          <a:p>
            <a:pPr algn="ctr"/>
            <a:r>
              <a:rPr lang="ru-RU" sz="2400" b="1" i="0" u="sng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anose="020B0503020203020204" pitchFamily="34" charset="-52"/>
              </a:rPr>
              <a:t>Спортивный комплекс «Зодиак» 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673177-4F79-4D6A-907D-CE114DA96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633200"/>
            <a:ext cx="4019843" cy="26351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A846B-5780-4BA8-9CBF-1B20BEA57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20" y="624396"/>
            <a:ext cx="4019843" cy="2652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F0BE5F-1EDF-4C06-B8C5-16C65ABF2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0" y="3479308"/>
            <a:ext cx="4220593" cy="28143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CD96D6-0DE7-4E62-AEDE-32D450707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94" y="3479307"/>
            <a:ext cx="4220593" cy="281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3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19C5E-662C-4CD6-B0D9-2D1D8302F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" y="165609"/>
            <a:ext cx="9149715" cy="651029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Танцевальный зал / Тренажерный зал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FCE9CA-F1F6-4231-8515-07131E82E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0" y="910488"/>
            <a:ext cx="3861787" cy="257351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BBB3D3-24CD-4D8C-B4FD-D05BD46B6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9" y="910430"/>
            <a:ext cx="4019568" cy="2575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FEC6A-A59D-4866-B83C-9925F1372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48" y="3704687"/>
            <a:ext cx="4296792" cy="277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6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05A7D-4CA1-4152-A5A1-6B9269D94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" y="94588"/>
            <a:ext cx="9194103" cy="722050"/>
          </a:xfrm>
        </p:spPr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ФУТБОЛЬНОЕ ПОЛЕ 100*60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42ACD9-D28A-4479-ADF2-8F2B4D498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6" y="816638"/>
            <a:ext cx="8759097" cy="5655183"/>
          </a:xfrm>
        </p:spPr>
      </p:pic>
    </p:spTree>
    <p:extLst>
      <p:ext uri="{BB962C8B-B14F-4D97-AF65-F5344CB8AC3E}">
        <p14:creationId xmlns:p14="http://schemas.microsoft.com/office/powerpoint/2010/main" val="246689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D2E9C-C5A8-4917-8A3E-98281E840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/>
              <a:t>Телефоны</a:t>
            </a:r>
            <a:br>
              <a:rPr lang="ru-RU" sz="2800" dirty="0"/>
            </a:br>
            <a:r>
              <a:rPr lang="ru-RU" sz="2800" dirty="0"/>
              <a:t>Отдела бронирования: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CECFB-01ED-45B1-8B3D-BE3BC4506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dirty="0"/>
              <a:t>+7(929) 989-31-24 – Алексей</a:t>
            </a:r>
          </a:p>
          <a:p>
            <a:pPr algn="r"/>
            <a:r>
              <a:rPr lang="ru-RU" dirty="0"/>
              <a:t>+7(985) 466-38-00 – Василий</a:t>
            </a:r>
          </a:p>
          <a:p>
            <a:pPr algn="r"/>
            <a:r>
              <a:rPr lang="ru-RU" dirty="0"/>
              <a:t>+7(903) 761-00-12 - Василий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B02D5-A72E-4AE2-B75E-686DB977C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166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9464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</TotalTime>
  <Words>307</Words>
  <Application>Microsoft Office PowerPoint</Application>
  <PresentationFormat>Широкоэкранный</PresentationFormat>
  <Paragraphs>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Open Sans</vt:lpstr>
      <vt:lpstr>PT Sans</vt:lpstr>
      <vt:lpstr>Trebuchet MS</vt:lpstr>
      <vt:lpstr>Wingdings 3</vt:lpstr>
      <vt:lpstr>Аспект</vt:lpstr>
      <vt:lpstr>ALVAS TRAVEL</vt:lpstr>
      <vt:lpstr>ИНФОРМАЦИЯ ОБ ОТЕЛЕ</vt:lpstr>
      <vt:lpstr>НОМЕРНОЙ ФОНД</vt:lpstr>
      <vt:lpstr>Спортивный комплекс «Зодиак» </vt:lpstr>
      <vt:lpstr>Спортивный комплекс «Зодиак» </vt:lpstr>
      <vt:lpstr>Танцевальный зал / Тренажерный зал</vt:lpstr>
      <vt:lpstr>ФУТБОЛЬНОЕ ПОЛЕ 100*60</vt:lpstr>
      <vt:lpstr>Телефоны Отдела бронирования: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ALVAS TRAVEL </dc:title>
  <dc:creator>Василий Синюков</dc:creator>
  <cp:lastModifiedBy>Василий Синюков</cp:lastModifiedBy>
  <cp:revision>9</cp:revision>
  <dcterms:created xsi:type="dcterms:W3CDTF">2022-09-21T07:40:47Z</dcterms:created>
  <dcterms:modified xsi:type="dcterms:W3CDTF">2022-09-21T08:39:18Z</dcterms:modified>
</cp:coreProperties>
</file>